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6"/>
  </p:notesMasterIdLst>
  <p:handoutMasterIdLst>
    <p:handoutMasterId r:id="rId77"/>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5" r:id="rId43"/>
    <p:sldId id="407" r:id="rId44"/>
    <p:sldId id="384" r:id="rId45"/>
    <p:sldId id="385" r:id="rId46"/>
    <p:sldId id="391" r:id="rId47"/>
    <p:sldId id="409" r:id="rId48"/>
    <p:sldId id="400" r:id="rId49"/>
    <p:sldId id="434" r:id="rId50"/>
    <p:sldId id="424" r:id="rId51"/>
    <p:sldId id="367" r:id="rId52"/>
    <p:sldId id="369" r:id="rId53"/>
    <p:sldId id="370" r:id="rId54"/>
    <p:sldId id="414" r:id="rId55"/>
    <p:sldId id="371" r:id="rId56"/>
    <p:sldId id="372" r:id="rId57"/>
    <p:sldId id="416" r:id="rId58"/>
    <p:sldId id="425" r:id="rId59"/>
    <p:sldId id="386" r:id="rId60"/>
    <p:sldId id="432" r:id="rId61"/>
    <p:sldId id="398" r:id="rId62"/>
    <p:sldId id="389" r:id="rId63"/>
    <p:sldId id="390" r:id="rId64"/>
    <p:sldId id="401" r:id="rId65"/>
    <p:sldId id="431" r:id="rId66"/>
    <p:sldId id="402" r:id="rId67"/>
    <p:sldId id="387" r:id="rId68"/>
    <p:sldId id="392" r:id="rId69"/>
    <p:sldId id="412" r:id="rId70"/>
    <p:sldId id="436" r:id="rId71"/>
    <p:sldId id="394" r:id="rId72"/>
    <p:sldId id="395" r:id="rId73"/>
    <p:sldId id="396" r:id="rId74"/>
    <p:sldId id="331" r:id="rId75"/>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varScale="1">
        <p:scale>
          <a:sx n="71" d="100"/>
          <a:sy n="71" d="100"/>
        </p:scale>
        <p:origin x="787" y="58"/>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70</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30014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74</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19159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Peer-to-Peer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b="1" dirty="0">
                <a:solidFill>
                  <a:srgbClr val="663300"/>
                </a:solidFill>
              </a:rPr>
              <a:t>https://www.gnu.org/philosophy/open-source-misses-the-point.en.html</a:t>
            </a: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dirty="0">
                <a:latin typeface="Verdana" panose="020B0604030504040204" pitchFamily="34" charset="0"/>
              </a:rPr>
              <a:t>hundreds of operating systems without dedicated hardware.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dirty="0">
                <a:latin typeface="Verdana" panose="020B0604030504040204" pitchFamily="34" charset="0"/>
              </a:rPr>
              <a:t>how much interest, time, and disk space a student has.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4143960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4277124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11674</TotalTime>
  <Words>4285</Words>
  <Application>Microsoft Office PowerPoint</Application>
  <PresentationFormat>On-screen Show (4:3)</PresentationFormat>
  <Paragraphs>508</Paragraphs>
  <Slides>74</Slides>
  <Notes>61</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74</vt:i4>
      </vt:variant>
    </vt:vector>
  </HeadingPairs>
  <TitlesOfParts>
    <vt:vector size="83" baseType="lpstr">
      <vt:lpstr>Arial</vt:lpstr>
      <vt:lpstr>Courier New</vt:lpstr>
      <vt:lpstr>Helvetica</vt:lpstr>
      <vt:lpstr>Monotype Sorts</vt:lpstr>
      <vt:lpstr>Times New Roman</vt:lpstr>
      <vt:lpstr>Verdana</vt:lpstr>
      <vt:lpstr>Webdings</vt:lpstr>
      <vt:lpstr>Wingdings</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256</cp:revision>
  <cp:lastPrinted>2001-06-14T13:58:17Z</cp:lastPrinted>
  <dcterms:created xsi:type="dcterms:W3CDTF">2011-01-13T23:43:38Z</dcterms:created>
  <dcterms:modified xsi:type="dcterms:W3CDTF">2021-08-09T09:30:03Z</dcterms:modified>
</cp:coreProperties>
</file>

<file path=docProps/thumbnail.jpeg>
</file>